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71" r:id="rId13"/>
    <p:sldId id="273" r:id="rId14"/>
    <p:sldId id="274" r:id="rId15"/>
    <p:sldId id="275" r:id="rId16"/>
    <p:sldId id="276" r:id="rId17"/>
    <p:sldId id="277" r:id="rId18"/>
    <p:sldId id="272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357166"/>
            <a:ext cx="7772400" cy="1470025"/>
          </a:xfrm>
        </p:spPr>
        <p:txBody>
          <a:bodyPr/>
          <a:lstStyle/>
          <a:p>
            <a:r>
              <a:rPr lang="ru-RU" b="1" dirty="0" smtClean="0"/>
              <a:t>Южный округ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857364"/>
            <a:ext cx="6572296" cy="3857652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Детские </a:t>
            </a: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Движение Москвы</a:t>
            </a:r>
            <a:endParaRPr lang="ru-RU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572560" cy="564360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Первый Всесоюзный слёт пионеров состоялся в 1929 году в Москве. </a:t>
            </a:r>
          </a:p>
          <a:p>
            <a:pPr>
              <a:buNone/>
            </a:pPr>
            <a:r>
              <a:rPr lang="ru-RU" dirty="0" smtClean="0"/>
              <a:t>Первые отряды детской коммунистической организации располагались по принципу (на предприятиях, либо по месту жительства пионеров). Лишь в 1934 году дружины пионеров были переведены в школу, для работы с ними была введена педагогическая должность старшего вожатого-руководителя пионерской дружины.</a:t>
            </a:r>
          </a:p>
          <a:p>
            <a:pPr algn="ctr">
              <a:buNone/>
            </a:pPr>
            <a:r>
              <a:rPr lang="ru-RU" dirty="0" smtClean="0"/>
              <a:t>На пороге 80-х - 90-х годов получили развитие следующие тенденции:</a:t>
            </a:r>
          </a:p>
          <a:p>
            <a:pPr lvl="0"/>
            <a:r>
              <a:rPr lang="ru-RU" dirty="0" smtClean="0"/>
              <a:t>Развитие вариативности в детском движении (коммунары, скауты);</a:t>
            </a:r>
          </a:p>
          <a:p>
            <a:pPr lvl="0"/>
            <a:r>
              <a:rPr lang="ru-RU" dirty="0" smtClean="0"/>
              <a:t>Демократизация и обогащение деятельности пионерской организации, создание перспективных и содержательных новых программ, форм и видов деятельности.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Современное состояние детских объединений в стране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116"/>
            <a:ext cx="8401080" cy="41814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После 1991 года число детских организаций выросло в сотни раз. </a:t>
            </a:r>
          </a:p>
          <a:p>
            <a:pPr algn="ctr">
              <a:buNone/>
            </a:pPr>
            <a:r>
              <a:rPr lang="ru-RU" dirty="0" smtClean="0"/>
              <a:t>Но общая численность детей, участников и членов общественных объединений </a:t>
            </a:r>
            <a:r>
              <a:rPr lang="ru-RU" b="1" dirty="0" smtClean="0"/>
              <a:t>сократилось многократно</a:t>
            </a:r>
            <a:r>
              <a:rPr lang="ru-RU" dirty="0" smtClean="0"/>
              <a:t>. </a:t>
            </a:r>
          </a:p>
          <a:p>
            <a:pPr algn="ctr">
              <a:buNone/>
            </a:pPr>
            <a:r>
              <a:rPr lang="ru-RU" dirty="0" smtClean="0"/>
              <a:t>               По разным оценкам сегодня лишь от 5 до 10 процентов детей школьного возраста являются членами или участниками детских объединений.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Южного округа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48958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«ART DANCE CLUB»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«ПАТРИОТЫ РОССИИ»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«ЧЕРТАНОВО СЕВЕРНОЕ»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«АВТОЗАВР»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Детско-молодежное общественное объединение гражданско-патриотического воспитания содружество военно-исторических клубов «РАТНОЕ СОСЛОВИЕ»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«СОЛЯРИС»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«ИНИЦИАТИВА ДОБРЫХ ДЕЛ»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«САМЫЙ ДЕЛОВОЙ ТИНЭЙДЖЕР»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329642" cy="553880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научно-техническое объединение «ЭЛЕКТРОН»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клуб «САМБО-81»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«НОВЫЙ АКРОПОЛЬ»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«АЛЬБАТРОС»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Детская общественная организация «Спортивный клуб «Святогор-975»»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«Подростковый Клуб Ферзь»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клуб «ДВИЖЕНИЕ»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 «ЮНЫЙ КИНОЛОГ»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«ЮНЫЙ СПАСАТЕЛЬ»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Межрегиональная общественная организация содействия созидательному взаимодействию детей и взрослых «КРУГ»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«ЛУЧ»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538806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клуб «ЮНОСТЬ»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Детско-юношеский авиамодельный клуб «ВИКТОРИЯ»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клуб «ОЛИМП»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КЛУБ «ДУБОВЫЙ ЛИСТ»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«РОСТОК» 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«СЕРЕБРЯННЫЙ ОНДАТР»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«МЫ ВМЕСТЕ»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Детско-юношеский спортивный клуб «САБУРОВО»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Спортивный историко-патриотический клуб «ПАНФИЛОВЕЦ»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561024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«ПАТРИОТЫ РОССИИ СК-30»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клуб «КУНФУ»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Детско-юношеский спортивный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глуб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«ГРЕНАДА-70»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 «РАЗУМ»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«МУЛЬТИ-ПУЛЬТИ»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«СОЮЗ»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«ДАНИЛОВЦЫ»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«ЮНЫЙ ДАНИЛОВЕЦ»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«СЛЕДОПЫТ»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686800" cy="5681682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«РОДНЫЕ ПРОСТОРЫ»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«ЮНЫЙ МИРОТВОРЕЦ»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«МИНИАТЮРА»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«МЕЛЬНИЦА»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Московское отделение всероссийской скаутской организации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Детская общественная организация «Милосердие»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Детско-юношеский авиамодельный клуб «Метеор»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Детская общественная организация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Святогор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975»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Военно-патриотический клуб «Ёж»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Общество Военно-Тактических Игр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Военно-патриотический клуб «Честь имею»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53880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«Содружество»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«Лукоморье»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«Отряд Юных миротворцев» ГОУ СОШ №1034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«Чертановские тинэйджеры»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«Пилигрим»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«Полдень»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 «Стиль Жизни»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«ЮВЕНТА»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Региональная общественная организация «Дом детского творчества "Я сам Артист"»</a:t>
            </a:r>
          </a:p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467368"/>
          </a:xfrm>
        </p:spPr>
        <p:txBody>
          <a:bodyPr>
            <a:normAutofit fontScale="85000" lnSpcReduction="10000"/>
          </a:bodyPr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«Паритет»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Военно-спортивный клуб «Патриот»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Штаб трудовых дел «Активист»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Детское общественное объединение «ШКОЛЬНАЯ ФУТБОЛЬНАЯ ЛИГА»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Детско-молодежное общественное объединение «ГРАЖДАНСКИЕ ИНИЦИАТИВЫ» (ГРИН)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Экспедиционный клуб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Региональная спортивная общественная организация «Федерация Таеквон-до Юг »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Пожарно-спасательный военно-патриотический клуб «Штурм»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Детское общественное объединение «Диалог»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Крупнейшие детские общественные объединения России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 «Союз пионерских организаций — Федерация детских организаций», созданный в 1990 году, являющийся правопреемником </a:t>
            </a:r>
            <a:r>
              <a:rPr lang="ru-RU" b="1" dirty="0" smtClean="0"/>
              <a:t>Пионерского движения</a:t>
            </a:r>
            <a:r>
              <a:rPr lang="ru-RU" dirty="0" smtClean="0"/>
              <a:t>. По данным на середину 2007 года членами организаций, входящих в СПО-ФДО входило более 4,5 </a:t>
            </a:r>
            <a:r>
              <a:rPr lang="ru-RU" dirty="0" err="1" smtClean="0"/>
              <a:t>млн</a:t>
            </a:r>
            <a:r>
              <a:rPr lang="ru-RU" dirty="0" smtClean="0"/>
              <a:t> чел. </a:t>
            </a:r>
          </a:p>
          <a:p>
            <a:pPr lvl="0"/>
            <a:r>
              <a:rPr lang="ru-RU" dirty="0" smtClean="0"/>
              <a:t>Общероссийская общественная организация Детские и молодежные социальные инициативы «ДИМСИ». Создана в 1995 году. Действует более 40 структурных подразделений в 36 субъектах Российской Федерации с численный составом в 10,7 тысяч человек. </a:t>
            </a:r>
          </a:p>
          <a:p>
            <a:pPr lvl="0"/>
            <a:r>
              <a:rPr lang="ru-RU" b="1" dirty="0" smtClean="0"/>
              <a:t>Скаутское движение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Численность скаутских организацией составляет более</a:t>
            </a:r>
          </a:p>
          <a:p>
            <a:pPr>
              <a:buNone/>
            </a:pPr>
            <a:r>
              <a:rPr lang="ru-RU" dirty="0" smtClean="0"/>
              <a:t> 10 тысяч человек из 58 субъектов Российской Федерации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ДЕТСКОЕ ДВИЖЕНИЕ МОСКВЫ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03874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ДДМ– это более шестисот пятидесяти детских общественных объединений и организаций, более ста тысяч юношей и девушек и более трех тысяч вожатых, руководителей и наставников. Это десятки направлений деятельности, сотни ежегодных мероприятий и бесчисленное число идей. Детское движение Москвы сегодня – это реальная сила, готовая помогать родному городу, стране и… самим себе.</a:t>
            </a:r>
          </a:p>
          <a:p>
            <a:r>
              <a:rPr lang="ru-RU" dirty="0" smtClean="0"/>
              <a:t>Состав движения достаточно разнообразен: скауты и миротворцы, пионеры и патриоты, экологи и туристы, артисты, журналисты, юные лидеры… Жизнь детского движения – это настоящий калейдоскоп удивительных событий, интересных мероприятий и проектов.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развития современного детского движения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329642" cy="47529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Важной характеристикой современного общественного движения является его неравномерное распределение по стране. Большая часть детских объединений сосредоточена в крупных городах; </a:t>
            </a:r>
          </a:p>
          <a:p>
            <a:r>
              <a:rPr lang="ru-RU" dirty="0" smtClean="0"/>
              <a:t>Площадкой для формирования детских общественных объединений являются образовательные учреждения;</a:t>
            </a:r>
          </a:p>
          <a:p>
            <a:r>
              <a:rPr lang="ru-RU" dirty="0" smtClean="0"/>
              <a:t>Новым импульсом развития детского движения в России стал принятие Правительством Российской Федерации в декабре 2006 года Стратегии государственной молодёжной политики в Российской Федерации. В этом документе, рассчитанном на реализацию проектов до 2015 года значительное место отводится деятельности детских объединений и всемерная их поддержка.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Детские организации в кино и литературе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Кинофильмы:</a:t>
            </a:r>
          </a:p>
          <a:p>
            <a:pPr lvl="0"/>
            <a:r>
              <a:rPr lang="ru-RU" dirty="0" smtClean="0"/>
              <a:t>«Кортик» (1954) </a:t>
            </a:r>
          </a:p>
          <a:p>
            <a:pPr lvl="0"/>
            <a:r>
              <a:rPr lang="ru-RU" dirty="0" smtClean="0"/>
              <a:t>«Отряд Трубачёва сражается» (1957) </a:t>
            </a:r>
          </a:p>
          <a:p>
            <a:pPr lvl="0"/>
            <a:r>
              <a:rPr lang="ru-RU" dirty="0" smtClean="0"/>
              <a:t>«Бей, барабан!» (1962) </a:t>
            </a:r>
          </a:p>
          <a:p>
            <a:pPr lvl="0"/>
            <a:r>
              <a:rPr lang="ru-RU" dirty="0" smtClean="0"/>
              <a:t>«Республика ШКИД» (1966) </a:t>
            </a:r>
          </a:p>
          <a:p>
            <a:pPr lvl="0"/>
            <a:r>
              <a:rPr lang="ru-RU" dirty="0" smtClean="0"/>
              <a:t>«Кортик» (1973) </a:t>
            </a:r>
          </a:p>
          <a:p>
            <a:pPr lvl="0"/>
            <a:r>
              <a:rPr lang="ru-RU" dirty="0" smtClean="0"/>
              <a:t>«Бронзовая птица» (1974) </a:t>
            </a:r>
          </a:p>
          <a:p>
            <a:pPr lvl="0"/>
            <a:r>
              <a:rPr lang="ru-RU" dirty="0" smtClean="0"/>
              <a:t>«Скауты» (1988, США) </a:t>
            </a:r>
          </a:p>
          <a:p>
            <a:pPr>
              <a:buNone/>
            </a:pPr>
            <a:r>
              <a:rPr lang="ru-RU" dirty="0" smtClean="0"/>
              <a:t>Художественные произведения:</a:t>
            </a:r>
          </a:p>
          <a:p>
            <a:pPr lvl="0"/>
            <a:r>
              <a:rPr lang="ru-RU" dirty="0" smtClean="0"/>
              <a:t>Леонид Пантелеев, Григорий Белых. «Республика ШКИД» </a:t>
            </a:r>
          </a:p>
          <a:p>
            <a:pPr lvl="0"/>
            <a:r>
              <a:rPr lang="ru-RU" dirty="0" smtClean="0"/>
              <a:t>Анатолий Рыбаков. «Бронзовая птица», «Кортик»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85778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Борисова Л. А. Историко-педагогический анализ концепций детского движения в России М., 1993. </a:t>
            </a:r>
          </a:p>
          <a:p>
            <a:pPr lvl="0"/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Возжаев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С. Н.,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Возжаева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Е. И. Республика «Наследие». Программа лагеря актива ФДПО «Соколенок». — Кострома, 2000. </a:t>
            </a:r>
          </a:p>
          <a:p>
            <a:pPr lvl="0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Волонтер и общество. Волонтер и власть: Научно-практический сборник / Сост. С. В. 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Тетерский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/ Под ред. Л. Е. Никитиной. — М.: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Academia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, 2000. </a:t>
            </a:r>
          </a:p>
          <a:p>
            <a:pPr lvl="0"/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Газман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О. С. Неклассическое воспитание. От авторитарной педагогики к педагогике свободы. — М.: МИРОС, 2002. </a:t>
            </a:r>
          </a:p>
          <a:p>
            <a:pPr lvl="0"/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Григоренко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Ю. Н.,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Кострецова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У. Ю. Коллективно-творческие дела, игры, праздники, аттракционы, развлечения, индивидуальная работа, соревнования. Учебное пособие по организации детского досуга в лагере и школе. Кипарис-1. Изд. 3-е,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М. — Педагогическое общество России, 2004, </a:t>
            </a:r>
          </a:p>
          <a:p>
            <a:pPr lvl="0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Как вести за собой: Большая книга вожатого. /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Л. И. Маленкова. М.: Педагогическое общество России, 2004. </a:t>
            </a:r>
          </a:p>
          <a:p>
            <a:pPr lvl="0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Куприянов Б. В., Рожков М. И.,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Фришман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И. И. Организация и методика проведения игр с подростками. Взрослые игры для детей: 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учеб.-метод.пособие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 — М.: Гуманитарный издательский центр ВЛАДОС, 2004. </a:t>
            </a:r>
          </a:p>
          <a:p>
            <a:pPr lvl="0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Тенденции развития детских организаций и объединений в третьем тысячелетии: Материалы Всероссийской научно-практической конференции.(Челябинск, 16-19 апреля 2003 г.). — Челябинск, 2003. </a:t>
            </a:r>
          </a:p>
          <a:p>
            <a:pPr lvl="0"/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Фришман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И. И. Игровое взаимодействие в детских объединениях: Монография. — Ярославль: Медиум-пресс, 2000.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658228" cy="51435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Детские общественные объединения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объединение молодых граждан РФ, объединенных не только совместной целью, но и совместными интересами, ценностными ориентирами и увлечениями, а также совместной деятельностью по их продвижению, общественному признанию и популяризации.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357850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/>
              <a:t>   Деятельность детских общественных объединений гарантируется: </a:t>
            </a:r>
            <a:r>
              <a:rPr lang="ru-RU" sz="3200" dirty="0" smtClean="0"/>
              <a:t>Конституцией Российской Федерации, Конвенцией о правах ребенка, федеральными законами от 19 мая 1995 г. № 82-ФЗ «Об общественных объединениях» и от 28 июня 1995 года № 98-ФЗ «О государственной поддержке молодёжных и детских общественных объединений».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 фиксированное членство в объединении и регистрация в органах юстиции, в этом случае данное объединение называется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детской общественной организацией.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Существуют и иные виды детских общественных объединений: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движение, ассоциация, союз и т. д.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Возможна деятельность без регистрации, но в этом случае у неё не наступает прав юридического лица.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Детское объединение может быть: общероссийским, межрегиональным, региональным, по месту жительства детей, создано в образовательном учреждении и т. д.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86766" cy="10715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детскому объединению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89586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Порядок</a:t>
            </a:r>
            <a:r>
              <a:rPr lang="ru-RU" dirty="0" smtClean="0"/>
              <a:t> создания регламентируется федеральным законодательством, в соответствии с которым детское объединение может состоять из детей, либо из детей и взрослых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Учредителями</a:t>
            </a:r>
            <a:r>
              <a:rPr lang="ru-RU" dirty="0" smtClean="0"/>
              <a:t> общественных объединений (в том числе — детских) объединений могут быть граждане, достигшие 18 лет, либо юридическое лицо (органы управления образованием или иные органы исполнительной власти учредителями быть не могут). </a:t>
            </a:r>
          </a:p>
          <a:p>
            <a:r>
              <a:rPr lang="ru-RU" b="1" dirty="0" smtClean="0"/>
              <a:t>Членами и участниками</a:t>
            </a:r>
            <a:r>
              <a:rPr lang="ru-RU" dirty="0" smtClean="0"/>
              <a:t> детских общественных объединений могут быть граждане, достигшие 8 лет.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Детские общественные объединения и образовательные учреждения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2800" dirty="0" smtClean="0"/>
              <a:t>Администрация образовательных учреждений не вправе препятствовать созданию </a:t>
            </a:r>
            <a:r>
              <a:rPr lang="ru-RU" sz="2800" b="1" dirty="0" smtClean="0"/>
              <a:t>по инициативе </a:t>
            </a:r>
            <a:r>
              <a:rPr lang="ru-RU" sz="2800" dirty="0" smtClean="0"/>
              <a:t>обучающихся, в возрасте </a:t>
            </a:r>
            <a:r>
              <a:rPr lang="ru-RU" sz="2800" b="1" dirty="0" smtClean="0"/>
              <a:t>старше 8 лет </a:t>
            </a:r>
            <a:r>
              <a:rPr lang="ru-RU" sz="2800" dirty="0" smtClean="0"/>
              <a:t>общественных объединений (организаций), за исключением детских общественных объединений (организаций), учреждаемых либо создаваемых </a:t>
            </a:r>
            <a:r>
              <a:rPr lang="ru-RU" sz="2800" b="1" dirty="0" smtClean="0"/>
              <a:t>политическими партиями, детских религиозных организаций.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 зарождения и становления детского движения в мире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Первая детская организация в возникла в 1907 году в Англии Робертом Стивенсон Смит Баден-Пауэллом. Следом возникли массовые христианские организации, объединения для девушек, для учащихся образовательных учреждений. </a:t>
            </a:r>
          </a:p>
          <a:p>
            <a:r>
              <a:rPr lang="ru-RU" dirty="0" smtClean="0"/>
              <a:t>Особенностью развития детского движения за рубежом в демократических странах стало относительно независимое положение детских объединений от государственных структур. На уровне государства во многих странах Европы оказывается помощь национальным организациям в виде субсидий.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Детское движение в России в XX веке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643578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России первые организации для детей и юношества появились в начале XX века в Москве: создавались ученические организации, «Майские союзы» (движение по защите животных и птиц), «Артели тружениц», товарищества, летние площадки.        </a:t>
            </a:r>
          </a:p>
          <a:p>
            <a:pPr marL="0" indent="360363"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Первым массовым детским движением в России стало движение скаутов.  Первые скаутские организации в Российской империи возникли в 1909 году. </a:t>
            </a:r>
          </a:p>
          <a:p>
            <a:pPr marL="90488" indent="449263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В1917 г. в 143 городах России насчитывалось </a:t>
            </a:r>
          </a:p>
          <a:p>
            <a:pPr marL="90488" indent="449263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50 тыс. скаутов. </a:t>
            </a:r>
          </a:p>
          <a:p>
            <a:pPr marL="90488" indent="449263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1922 году скаутинг в Советской России был запрещен.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Но в год запрета скаутинга в России в Москве появились первые отряды юных пионеров.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942</Words>
  <PresentationFormat>Экран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Южный округ</vt:lpstr>
      <vt:lpstr>ДЕТСКОЕ ДВИЖЕНИЕ МОСКВЫ</vt:lpstr>
      <vt:lpstr>Детские общественные объединения - это объединение молодых граждан РФ, объединенных не только совместной целью, но и совместными интересами, ценностными ориентирами и увлечениями, а также совместной деятельностью по их продвижению, общественному признанию и популяризации. </vt:lpstr>
      <vt:lpstr>Слайд 4</vt:lpstr>
      <vt:lpstr>Слайд 5</vt:lpstr>
      <vt:lpstr>Требования к детскому объединению </vt:lpstr>
      <vt:lpstr>Детские общественные объединения и образовательные учреждения</vt:lpstr>
      <vt:lpstr>История зарождения и становления детского движения в мире</vt:lpstr>
      <vt:lpstr>Детское движение в России в XX веке </vt:lpstr>
      <vt:lpstr>Слайд 10</vt:lpstr>
      <vt:lpstr>Современное состояние детских объединений в стране</vt:lpstr>
      <vt:lpstr>Организации Южного округа</vt:lpstr>
      <vt:lpstr>Слайд 13</vt:lpstr>
      <vt:lpstr>Слайд 14</vt:lpstr>
      <vt:lpstr>Слайд 15</vt:lpstr>
      <vt:lpstr>Слайд 16</vt:lpstr>
      <vt:lpstr>Слайд 17</vt:lpstr>
      <vt:lpstr>Слайд 18</vt:lpstr>
      <vt:lpstr>Крупнейшие детские общественные объединения России </vt:lpstr>
      <vt:lpstr> Особенности развития современного детского движения </vt:lpstr>
      <vt:lpstr>Детские организации в кино и литературе 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Южный округ</dc:title>
  <dc:creator>Вожатые</dc:creator>
  <cp:lastModifiedBy>Вожатые</cp:lastModifiedBy>
  <cp:revision>17</cp:revision>
  <dcterms:created xsi:type="dcterms:W3CDTF">2011-04-15T08:59:20Z</dcterms:created>
  <dcterms:modified xsi:type="dcterms:W3CDTF">2011-04-20T08:50:28Z</dcterms:modified>
</cp:coreProperties>
</file>